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56" r:id="rId3"/>
    <p:sldId id="257" r:id="rId4"/>
    <p:sldId id="258" r:id="rId5"/>
    <p:sldId id="260" r:id="rId6"/>
  </p:sldIdLst>
  <p:sldSz cx="6119813" cy="809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6"/>
    <p:restoredTop sz="96327"/>
  </p:normalViewPr>
  <p:slideViewPr>
    <p:cSldViewPr snapToGrid="0">
      <p:cViewPr varScale="1">
        <p:scale>
          <a:sx n="133" d="100"/>
          <a:sy n="133" d="100"/>
        </p:scale>
        <p:origin x="30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986" y="1325531"/>
            <a:ext cx="5201841" cy="2819800"/>
          </a:xfrm>
        </p:spPr>
        <p:txBody>
          <a:bodyPr anchor="b"/>
          <a:lstStyle>
            <a:lvl1pPr algn="ctr">
              <a:defRPr sz="4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4254073"/>
            <a:ext cx="4589860" cy="1955486"/>
          </a:xfrm>
        </p:spPr>
        <p:txBody>
          <a:bodyPr/>
          <a:lstStyle>
            <a:lvl1pPr marL="0" indent="0" algn="ctr">
              <a:buNone/>
              <a:defRPr sz="1606"/>
            </a:lvl1pPr>
            <a:lvl2pPr marL="306004" indent="0" algn="ctr">
              <a:buNone/>
              <a:defRPr sz="1339"/>
            </a:lvl2pPr>
            <a:lvl3pPr marL="612008" indent="0" algn="ctr">
              <a:buNone/>
              <a:defRPr sz="1205"/>
            </a:lvl3pPr>
            <a:lvl4pPr marL="918012" indent="0" algn="ctr">
              <a:buNone/>
              <a:defRPr sz="1071"/>
            </a:lvl4pPr>
            <a:lvl5pPr marL="1224016" indent="0" algn="ctr">
              <a:buNone/>
              <a:defRPr sz="1071"/>
            </a:lvl5pPr>
            <a:lvl6pPr marL="1530020" indent="0" algn="ctr">
              <a:buNone/>
              <a:defRPr sz="1071"/>
            </a:lvl6pPr>
            <a:lvl7pPr marL="1836024" indent="0" algn="ctr">
              <a:buNone/>
              <a:defRPr sz="1071"/>
            </a:lvl7pPr>
            <a:lvl8pPr marL="2142028" indent="0" algn="ctr">
              <a:buNone/>
              <a:defRPr sz="1071"/>
            </a:lvl8pPr>
            <a:lvl9pPr marL="2448032" indent="0" algn="ctr">
              <a:buNone/>
              <a:defRPr sz="10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2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7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431220"/>
            <a:ext cx="1319585" cy="686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8" y="431220"/>
            <a:ext cx="3882256" cy="6863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9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2019234"/>
            <a:ext cx="5278339" cy="3369135"/>
          </a:xfrm>
        </p:spPr>
        <p:txBody>
          <a:bodyPr anchor="b"/>
          <a:lstStyle>
            <a:lvl1pPr>
              <a:defRPr sz="4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5420242"/>
            <a:ext cx="5278339" cy="1771749"/>
          </a:xfrm>
        </p:spPr>
        <p:txBody>
          <a:bodyPr/>
          <a:lstStyle>
            <a:lvl1pPr marL="0" indent="0">
              <a:buNone/>
              <a:defRPr sz="1606">
                <a:solidFill>
                  <a:schemeClr val="tx1"/>
                </a:solidFill>
              </a:defRPr>
            </a:lvl1pPr>
            <a:lvl2pPr marL="306004" indent="0">
              <a:buNone/>
              <a:defRPr sz="1339">
                <a:solidFill>
                  <a:schemeClr val="tx1">
                    <a:tint val="75000"/>
                  </a:schemeClr>
                </a:solidFill>
              </a:defRPr>
            </a:lvl2pPr>
            <a:lvl3pPr marL="612008" indent="0">
              <a:buNone/>
              <a:defRPr sz="1205">
                <a:solidFill>
                  <a:schemeClr val="tx1">
                    <a:tint val="75000"/>
                  </a:schemeClr>
                </a:solidFill>
              </a:defRPr>
            </a:lvl3pPr>
            <a:lvl4pPr marL="918012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4pPr>
            <a:lvl5pPr marL="1224016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5pPr>
            <a:lvl6pPr marL="1530020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6pPr>
            <a:lvl7pPr marL="1836024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7pPr>
            <a:lvl8pPr marL="2142028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8pPr>
            <a:lvl9pPr marL="2448032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0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2156097"/>
            <a:ext cx="2600921" cy="5139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2156097"/>
            <a:ext cx="2600921" cy="5139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5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431221"/>
            <a:ext cx="5278339" cy="15655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5" y="1985485"/>
            <a:ext cx="2588967" cy="973055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5" y="2958540"/>
            <a:ext cx="2588967" cy="43515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1985485"/>
            <a:ext cx="2601718" cy="973055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2958540"/>
            <a:ext cx="2601718" cy="43515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1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4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7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539962"/>
            <a:ext cx="1973799" cy="1889866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1166169"/>
            <a:ext cx="3098155" cy="5755841"/>
          </a:xfrm>
        </p:spPr>
        <p:txBody>
          <a:bodyPr/>
          <a:lstStyle>
            <a:lvl1pPr>
              <a:defRPr sz="2142"/>
            </a:lvl1pPr>
            <a:lvl2pPr>
              <a:defRPr sz="1874"/>
            </a:lvl2pPr>
            <a:lvl3pPr>
              <a:defRPr sz="1606"/>
            </a:lvl3pPr>
            <a:lvl4pPr>
              <a:defRPr sz="1339"/>
            </a:lvl4pPr>
            <a:lvl5pPr>
              <a:defRPr sz="1339"/>
            </a:lvl5pPr>
            <a:lvl6pPr>
              <a:defRPr sz="1339"/>
            </a:lvl6pPr>
            <a:lvl7pPr>
              <a:defRPr sz="1339"/>
            </a:lvl7pPr>
            <a:lvl8pPr>
              <a:defRPr sz="1339"/>
            </a:lvl8pPr>
            <a:lvl9pPr>
              <a:defRPr sz="1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429828"/>
            <a:ext cx="1973799" cy="4501556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3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539962"/>
            <a:ext cx="1973799" cy="1889866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1166169"/>
            <a:ext cx="3098155" cy="5755841"/>
          </a:xfrm>
        </p:spPr>
        <p:txBody>
          <a:bodyPr anchor="t"/>
          <a:lstStyle>
            <a:lvl1pPr marL="0" indent="0">
              <a:buNone/>
              <a:defRPr sz="2142"/>
            </a:lvl1pPr>
            <a:lvl2pPr marL="306004" indent="0">
              <a:buNone/>
              <a:defRPr sz="1874"/>
            </a:lvl2pPr>
            <a:lvl3pPr marL="612008" indent="0">
              <a:buNone/>
              <a:defRPr sz="1606"/>
            </a:lvl3pPr>
            <a:lvl4pPr marL="918012" indent="0">
              <a:buNone/>
              <a:defRPr sz="1339"/>
            </a:lvl4pPr>
            <a:lvl5pPr marL="1224016" indent="0">
              <a:buNone/>
              <a:defRPr sz="1339"/>
            </a:lvl5pPr>
            <a:lvl6pPr marL="1530020" indent="0">
              <a:buNone/>
              <a:defRPr sz="1339"/>
            </a:lvl6pPr>
            <a:lvl7pPr marL="1836024" indent="0">
              <a:buNone/>
              <a:defRPr sz="1339"/>
            </a:lvl7pPr>
            <a:lvl8pPr marL="2142028" indent="0">
              <a:buNone/>
              <a:defRPr sz="1339"/>
            </a:lvl8pPr>
            <a:lvl9pPr marL="2448032" indent="0">
              <a:buNone/>
              <a:defRPr sz="1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429828"/>
            <a:ext cx="1973799" cy="4501556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2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431221"/>
            <a:ext cx="5278339" cy="1565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2156097"/>
            <a:ext cx="5278339" cy="513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7506969"/>
            <a:ext cx="1376958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A371A-02BA-AA4D-B3A6-4A0A818731D2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7506969"/>
            <a:ext cx="2065437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7506969"/>
            <a:ext cx="1376958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99976-A2BF-3645-A289-815F468C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8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12008" rtl="0" eaLnBrk="1" latinLnBrk="0" hangingPunct="1">
        <a:lnSpc>
          <a:spcPct val="90000"/>
        </a:lnSpc>
        <a:spcBef>
          <a:spcPct val="0"/>
        </a:spcBef>
        <a:buNone/>
        <a:defRPr sz="29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02" indent="-153002" algn="l" defTabSz="612008" rtl="0" eaLnBrk="1" latinLnBrk="0" hangingPunct="1">
        <a:lnSpc>
          <a:spcPct val="90000"/>
        </a:lnSpc>
        <a:spcBef>
          <a:spcPts val="669"/>
        </a:spcBef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1pPr>
      <a:lvl2pPr marL="45900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76501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39" kern="1200">
          <a:solidFill>
            <a:schemeClr val="tx1"/>
          </a:solidFill>
          <a:latin typeface="+mn-lt"/>
          <a:ea typeface="+mn-ea"/>
          <a:cs typeface="+mn-cs"/>
        </a:defRPr>
      </a:lvl3pPr>
      <a:lvl4pPr marL="107101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377018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683022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98902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29503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60103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1pPr>
      <a:lvl2pPr marL="30600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2pPr>
      <a:lvl3pPr marL="61200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3pPr>
      <a:lvl4pPr marL="91801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224016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53002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83602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14202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44803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6F1D5-D949-FF11-484A-59E26D55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0900"/>
            <a:ext cx="6119813" cy="292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2501C041-79E6-6D54-F041-F907B584A6FA}"/>
              </a:ext>
            </a:extLst>
          </p:cNvPr>
          <p:cNvGrpSpPr/>
          <p:nvPr/>
        </p:nvGrpSpPr>
        <p:grpSpPr>
          <a:xfrm>
            <a:off x="212701" y="198781"/>
            <a:ext cx="5694410" cy="5112799"/>
            <a:chOff x="279931" y="-39758"/>
            <a:chExt cx="5694410" cy="5112799"/>
          </a:xfrm>
        </p:grpSpPr>
        <p:pic>
          <p:nvPicPr>
            <p:cNvPr id="83" name="Picture 8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8BD5375-5EBE-D0A7-6619-45BE2F420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76" y="0"/>
              <a:ext cx="2614930" cy="2614930"/>
            </a:xfrm>
            <a:prstGeom prst="rect">
              <a:avLst/>
            </a:prstGeom>
          </p:spPr>
        </p:pic>
        <p:pic>
          <p:nvPicPr>
            <p:cNvPr id="84" name="Picture 83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8F49324-D954-1CC1-3CD6-492BD6A55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301" y="8890"/>
              <a:ext cx="2606040" cy="2606040"/>
            </a:xfrm>
            <a:prstGeom prst="rect">
              <a:avLst/>
            </a:prstGeom>
          </p:spPr>
        </p:pic>
        <p:pic>
          <p:nvPicPr>
            <p:cNvPr id="86" name="Picture 8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6F7D2C7-7C91-8DC0-8485-F8CDECF9C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76"/>
            <a:stretch/>
          </p:blipFill>
          <p:spPr>
            <a:xfrm>
              <a:off x="453866" y="2614930"/>
              <a:ext cx="2606040" cy="2458111"/>
            </a:xfrm>
            <a:prstGeom prst="rect">
              <a:avLst/>
            </a:prstGeom>
          </p:spPr>
        </p:pic>
        <p:pic>
          <p:nvPicPr>
            <p:cNvPr id="87" name="Picture 86" descr="Chart, diagram, bubble chart&#10;&#10;Description automatically generated">
              <a:extLst>
                <a:ext uri="{FF2B5EF4-FFF2-40B4-BE49-F238E27FC236}">
                  <a16:creationId xmlns:a16="http://schemas.microsoft.com/office/drawing/2014/main" id="{991DF5D4-7B76-DE42-9DB0-CE6020CD5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76"/>
            <a:stretch/>
          </p:blipFill>
          <p:spPr>
            <a:xfrm>
              <a:off x="3368301" y="2614930"/>
              <a:ext cx="2606040" cy="245811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8B2F9B-A947-6CCC-0715-1C30359A36BF}"/>
                </a:ext>
              </a:extLst>
            </p:cNvPr>
            <p:cNvSpPr txBox="1"/>
            <p:nvPr/>
          </p:nvSpPr>
          <p:spPr>
            <a:xfrm>
              <a:off x="279931" y="-39758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92682C7-8FDA-C03B-4443-83EED21C10FF}"/>
                </a:ext>
              </a:extLst>
            </p:cNvPr>
            <p:cNvSpPr txBox="1"/>
            <p:nvPr/>
          </p:nvSpPr>
          <p:spPr>
            <a:xfrm>
              <a:off x="3168235" y="-39758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2485A4-7A07-8D4D-D89C-9EB73E5F2324}"/>
                </a:ext>
              </a:extLst>
            </p:cNvPr>
            <p:cNvSpPr txBox="1"/>
            <p:nvPr/>
          </p:nvSpPr>
          <p:spPr>
            <a:xfrm>
              <a:off x="279931" y="2569410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A9E8473-D600-4EAB-585C-B24FCF48C27E}"/>
                </a:ext>
              </a:extLst>
            </p:cNvPr>
            <p:cNvSpPr txBox="1"/>
            <p:nvPr/>
          </p:nvSpPr>
          <p:spPr>
            <a:xfrm>
              <a:off x="3168235" y="2569410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47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81A5E05-F5C9-835F-703B-D2687B633BA1}"/>
              </a:ext>
            </a:extLst>
          </p:cNvPr>
          <p:cNvGrpSpPr/>
          <p:nvPr/>
        </p:nvGrpSpPr>
        <p:grpSpPr>
          <a:xfrm>
            <a:off x="-77721" y="-55920"/>
            <a:ext cx="6197534" cy="3846853"/>
            <a:chOff x="-77721" y="-55920"/>
            <a:chExt cx="6197534" cy="3846853"/>
          </a:xfrm>
        </p:grpSpPr>
        <p:pic>
          <p:nvPicPr>
            <p:cNvPr id="2" name="Picture 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F590136-DF8E-DFF0-C42A-BB6157F26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5"/>
            <a:stretch/>
          </p:blipFill>
          <p:spPr>
            <a:xfrm>
              <a:off x="122305" y="10933"/>
              <a:ext cx="1890000" cy="1769327"/>
            </a:xfrm>
            <a:prstGeom prst="rect">
              <a:avLst/>
            </a:prstGeom>
          </p:spPr>
        </p:pic>
        <p:pic>
          <p:nvPicPr>
            <p:cNvPr id="3" name="Picture 2" descr="Chart, diagram, bubble chart&#10;&#10;Description automatically generated">
              <a:extLst>
                <a:ext uri="{FF2B5EF4-FFF2-40B4-BE49-F238E27FC236}">
                  <a16:creationId xmlns:a16="http://schemas.microsoft.com/office/drawing/2014/main" id="{EBF07364-CB28-EA36-ED2A-DC933B36C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5"/>
            <a:stretch/>
          </p:blipFill>
          <p:spPr>
            <a:xfrm>
              <a:off x="2156005" y="10933"/>
              <a:ext cx="1890000" cy="176932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0DAE7D-871F-47F6-63E3-DDF707E0C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5"/>
            <a:stretch/>
          </p:blipFill>
          <p:spPr>
            <a:xfrm>
              <a:off x="4229813" y="10933"/>
              <a:ext cx="1890000" cy="1769327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FCFFE9FA-2C16-E102-B2D9-FF3675F0E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5"/>
            <a:stretch/>
          </p:blipFill>
          <p:spPr>
            <a:xfrm>
              <a:off x="122305" y="1900933"/>
              <a:ext cx="1890000" cy="1769327"/>
            </a:xfrm>
            <a:prstGeom prst="rect">
              <a:avLst/>
            </a:prstGeom>
          </p:spPr>
        </p:pic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7FF8A0EB-1701-BF72-6D14-BE65CF7D3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5"/>
            <a:stretch/>
          </p:blipFill>
          <p:spPr>
            <a:xfrm>
              <a:off x="2131059" y="1900933"/>
              <a:ext cx="1890000" cy="1769327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F712CC9C-5419-3481-BDD0-3DD407AA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813" y="1900933"/>
              <a:ext cx="1890000" cy="189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66A9A1-AB0A-9E0E-AA92-F4D1211B688E}"/>
                </a:ext>
              </a:extLst>
            </p:cNvPr>
            <p:cNvSpPr txBox="1"/>
            <p:nvPr/>
          </p:nvSpPr>
          <p:spPr>
            <a:xfrm>
              <a:off x="-77721" y="-47969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29B01E-1AFC-D95F-6A84-52D2A3799341}"/>
                </a:ext>
              </a:extLst>
            </p:cNvPr>
            <p:cNvSpPr txBox="1"/>
            <p:nvPr/>
          </p:nvSpPr>
          <p:spPr>
            <a:xfrm>
              <a:off x="1947800" y="-55920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C5FA4F-C016-A173-6909-8FFDF6ED847B}"/>
                </a:ext>
              </a:extLst>
            </p:cNvPr>
            <p:cNvSpPr txBox="1"/>
            <p:nvPr/>
          </p:nvSpPr>
          <p:spPr>
            <a:xfrm>
              <a:off x="4028529" y="-47969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CFE686-3417-830C-7E49-FB9C4E7DC8DF}"/>
                </a:ext>
              </a:extLst>
            </p:cNvPr>
            <p:cNvSpPr txBox="1"/>
            <p:nvPr/>
          </p:nvSpPr>
          <p:spPr>
            <a:xfrm>
              <a:off x="-77721" y="1839162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DD4628-5CB2-1CE3-4AF1-18D8EF597195}"/>
                </a:ext>
              </a:extLst>
            </p:cNvPr>
            <p:cNvSpPr txBox="1"/>
            <p:nvPr/>
          </p:nvSpPr>
          <p:spPr>
            <a:xfrm>
              <a:off x="1947800" y="1831211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4553D1-C2FD-3B70-EEF6-633F03451B23}"/>
                </a:ext>
              </a:extLst>
            </p:cNvPr>
            <p:cNvSpPr txBox="1"/>
            <p:nvPr/>
          </p:nvSpPr>
          <p:spPr>
            <a:xfrm>
              <a:off x="4028529" y="1839162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03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DE8E5F-E35D-1C0F-7536-5F0C5BAC837A}"/>
              </a:ext>
            </a:extLst>
          </p:cNvPr>
          <p:cNvGrpSpPr/>
          <p:nvPr/>
        </p:nvGrpSpPr>
        <p:grpSpPr>
          <a:xfrm>
            <a:off x="17331" y="408432"/>
            <a:ext cx="6102482" cy="4612817"/>
            <a:chOff x="20915" y="-48768"/>
            <a:chExt cx="6102482" cy="4612817"/>
          </a:xfrm>
        </p:grpSpPr>
        <p:pic>
          <p:nvPicPr>
            <p:cNvPr id="2" name="Picture 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4DAEAE4D-8A64-E91D-410E-BB7B8CF51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32" y="112188"/>
              <a:ext cx="1890000" cy="1890000"/>
            </a:xfrm>
            <a:prstGeom prst="rect">
              <a:avLst/>
            </a:prstGeom>
          </p:spPr>
        </p:pic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BAA9295A-95B7-80AE-4753-C1F1333FD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4"/>
            <a:stretch/>
          </p:blipFill>
          <p:spPr bwMode="auto">
            <a:xfrm>
              <a:off x="2163397" y="0"/>
              <a:ext cx="3960000" cy="206952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8BAA3DDF-6D9A-BB53-693D-CB47A207B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39"/>
            <a:stretch/>
          </p:blipFill>
          <p:spPr>
            <a:xfrm>
              <a:off x="165632" y="2341410"/>
              <a:ext cx="1890000" cy="1785317"/>
            </a:xfrm>
            <a:prstGeom prst="rect">
              <a:avLst/>
            </a:prstGeom>
          </p:spPr>
        </p:pic>
        <p:pic>
          <p:nvPicPr>
            <p:cNvPr id="5" name="Picture 4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33CB141A-672E-B298-CD01-E2304F3D7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78"/>
            <a:stretch/>
          </p:blipFill>
          <p:spPr>
            <a:xfrm>
              <a:off x="2163397" y="2197417"/>
              <a:ext cx="3960000" cy="23666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2FF7C5-96B4-9FF5-EDE3-074D5E2C7EC0}"/>
                </a:ext>
              </a:extLst>
            </p:cNvPr>
            <p:cNvSpPr txBox="1"/>
            <p:nvPr/>
          </p:nvSpPr>
          <p:spPr>
            <a:xfrm>
              <a:off x="39579" y="-48768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356C74-6A73-374E-AE15-46FB1915DDF6}"/>
                </a:ext>
              </a:extLst>
            </p:cNvPr>
            <p:cNvSpPr txBox="1"/>
            <p:nvPr/>
          </p:nvSpPr>
          <p:spPr>
            <a:xfrm>
              <a:off x="2025152" y="-48768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30C9AD-48BF-2447-98D4-5BA09F91D1BF}"/>
                </a:ext>
              </a:extLst>
            </p:cNvPr>
            <p:cNvSpPr txBox="1"/>
            <p:nvPr/>
          </p:nvSpPr>
          <p:spPr>
            <a:xfrm>
              <a:off x="20915" y="2176518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9450E2-CDBB-0B7B-8D75-871CBFCAD1D6}"/>
                </a:ext>
              </a:extLst>
            </p:cNvPr>
            <p:cNvSpPr txBox="1"/>
            <p:nvPr/>
          </p:nvSpPr>
          <p:spPr>
            <a:xfrm>
              <a:off x="2025152" y="2176518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44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DC3847E-EB72-9F29-3762-E160C1DA733C}"/>
              </a:ext>
            </a:extLst>
          </p:cNvPr>
          <p:cNvGrpSpPr/>
          <p:nvPr/>
        </p:nvGrpSpPr>
        <p:grpSpPr>
          <a:xfrm>
            <a:off x="-14909" y="0"/>
            <a:ext cx="6134721" cy="3455385"/>
            <a:chOff x="-14909" y="0"/>
            <a:chExt cx="6134721" cy="345538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592A03-E088-9184-38FC-DC0F814B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1" y="1822813"/>
              <a:ext cx="6119813" cy="16325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9D2FEE-78F6-52FE-06CD-622CEA8B9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88" r="13277" b="68831"/>
            <a:stretch/>
          </p:blipFill>
          <p:spPr>
            <a:xfrm>
              <a:off x="318289" y="193386"/>
              <a:ext cx="1763632" cy="14262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33D3A9-102D-D358-A8FF-D10BE3750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069" r="12842" b="35815"/>
            <a:stretch/>
          </p:blipFill>
          <p:spPr>
            <a:xfrm>
              <a:off x="2348854" y="193386"/>
              <a:ext cx="1763632" cy="14262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F2FA07-F3FB-C20A-96C3-2C1636876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527" r="11360"/>
            <a:stretch/>
          </p:blipFill>
          <p:spPr>
            <a:xfrm>
              <a:off x="4359697" y="193386"/>
              <a:ext cx="1675307" cy="142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1AEA1-469D-DAB9-AC9A-B253FBB5E4FA}"/>
                </a:ext>
              </a:extLst>
            </p:cNvPr>
            <p:cNvSpPr txBox="1"/>
            <p:nvPr/>
          </p:nvSpPr>
          <p:spPr>
            <a:xfrm>
              <a:off x="-14909" y="7951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67C618-263F-DE4A-96D6-AA5A7A64FF32}"/>
                </a:ext>
              </a:extLst>
            </p:cNvPr>
            <p:cNvSpPr txBox="1"/>
            <p:nvPr/>
          </p:nvSpPr>
          <p:spPr>
            <a:xfrm>
              <a:off x="2045399" y="0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C2D6A6-55F6-27EB-C637-F5B1328898AD}"/>
                </a:ext>
              </a:extLst>
            </p:cNvPr>
            <p:cNvSpPr txBox="1"/>
            <p:nvPr/>
          </p:nvSpPr>
          <p:spPr>
            <a:xfrm>
              <a:off x="4046616" y="7951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A358AB-F46B-824C-A674-9B7DCE73036D}"/>
                </a:ext>
              </a:extLst>
            </p:cNvPr>
            <p:cNvSpPr txBox="1"/>
            <p:nvPr/>
          </p:nvSpPr>
          <p:spPr>
            <a:xfrm>
              <a:off x="-14909" y="1597387"/>
              <a:ext cx="3876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433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113</TotalTime>
  <Words>18</Words>
  <Application>Microsoft Macintosh PowerPoint</Application>
  <PresentationFormat>Custom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Sieler Jr, Michael James</dc:creator>
  <cp:lastModifiedBy>Sieler Jr, Michael James</cp:lastModifiedBy>
  <cp:revision>5</cp:revision>
  <dcterms:created xsi:type="dcterms:W3CDTF">2023-01-30T17:24:41Z</dcterms:created>
  <dcterms:modified xsi:type="dcterms:W3CDTF">2023-06-05T20:05:29Z</dcterms:modified>
</cp:coreProperties>
</file>